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3" r:id="rId3"/>
    <p:sldId id="257" r:id="rId4"/>
    <p:sldId id="267" r:id="rId5"/>
    <p:sldId id="265" r:id="rId6"/>
    <p:sldId id="264" r:id="rId7"/>
    <p:sldId id="266" r:id="rId8"/>
    <p:sldId id="269" r:id="rId9"/>
    <p:sldId id="270" r:id="rId10"/>
    <p:sldId id="271" r:id="rId11"/>
    <p:sldId id="273" r:id="rId12"/>
    <p:sldId id="274" r:id="rId13"/>
    <p:sldId id="276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87" d="100"/>
          <a:sy n="87" d="100"/>
        </p:scale>
        <p:origin x="52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48A87A34-81AB-432B-8DAE-1953F412C126}" type="datetimeFigureOut">
              <a:rPr lang="en-US" dirty="0"/>
              <a:t>02-Jul-17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sche 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02-Jul-17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 en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02-Jul-17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iteraat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02-Jul-17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amkaart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02-Jul-17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02-Jul-17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Afbeelding-ko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02-Jul-17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02-Jul-17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02-Jul-17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02-Jul-17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02-Jul-17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02-Jul-17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02-Jul-17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02-Jul-17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02-Jul-17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02-Jul-17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02-Jul-17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1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02-Jul-17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DANGER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NL" dirty="0"/>
              <a:t>Door: Wesley Cats, </a:t>
            </a:r>
            <a:r>
              <a:rPr lang="nl-NL" dirty="0" err="1"/>
              <a:t>Jaynie</a:t>
            </a:r>
            <a:r>
              <a:rPr lang="nl-NL" dirty="0"/>
              <a:t> Beijer, Boyd Smit en Matthew </a:t>
            </a:r>
            <a:r>
              <a:rPr lang="nl-NL" dirty="0" err="1"/>
              <a:t>Strube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9700317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887411D-7FC9-4B6C-B642-DCCB5F989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Tweede</a:t>
            </a:r>
            <a:r>
              <a:rPr lang="en-US" dirty="0"/>
              <a:t> sprint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835B2CF-7FF5-4A75-9E71-3D9D61FE9F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b="1" dirty="0" err="1"/>
              <a:t>Resultaat</a:t>
            </a:r>
            <a:r>
              <a:rPr lang="en-US" sz="3600" b="1" dirty="0"/>
              <a:t>:</a:t>
            </a:r>
          </a:p>
          <a:p>
            <a:r>
              <a:rPr lang="en-US" sz="1600" dirty="0" err="1"/>
              <a:t>Taal</a:t>
            </a:r>
            <a:r>
              <a:rPr lang="en-US" sz="1600" dirty="0"/>
              <a:t> </a:t>
            </a:r>
            <a:r>
              <a:rPr lang="en-US" sz="1600" dirty="0" err="1"/>
              <a:t>optie</a:t>
            </a:r>
            <a:endParaRPr lang="en-US" sz="1600" dirty="0"/>
          </a:p>
          <a:p>
            <a:r>
              <a:rPr lang="en-US" sz="1600" dirty="0" err="1"/>
              <a:t>Planeet</a:t>
            </a:r>
            <a:r>
              <a:rPr lang="en-US" sz="1600" dirty="0"/>
              <a:t> X</a:t>
            </a:r>
          </a:p>
          <a:p>
            <a:r>
              <a:rPr lang="en-US" sz="1600" dirty="0"/>
              <a:t>Freeze bug </a:t>
            </a:r>
            <a:r>
              <a:rPr lang="en-US" sz="1600" dirty="0" err="1"/>
              <a:t>opgelost</a:t>
            </a:r>
            <a:endParaRPr lang="en-US" sz="1600" dirty="0"/>
          </a:p>
          <a:p>
            <a:r>
              <a:rPr lang="en-US" sz="1600" dirty="0" err="1"/>
              <a:t>Moeilijkheid</a:t>
            </a:r>
            <a:r>
              <a:rPr lang="en-US" sz="1600" dirty="0"/>
              <a:t> </a:t>
            </a:r>
            <a:r>
              <a:rPr lang="en-US" sz="1600" dirty="0" err="1"/>
              <a:t>aangepast</a:t>
            </a:r>
            <a:endParaRPr lang="en-US" sz="1600" dirty="0"/>
          </a:p>
          <a:p>
            <a:r>
              <a:rPr lang="en-US" sz="1600" dirty="0" err="1"/>
              <a:t>Highscore</a:t>
            </a:r>
            <a:r>
              <a:rPr lang="en-US" sz="1600" dirty="0"/>
              <a:t> </a:t>
            </a:r>
            <a:r>
              <a:rPr lang="en-US" sz="1600" dirty="0" err="1"/>
              <a:t>systeem</a:t>
            </a:r>
            <a:r>
              <a:rPr lang="en-US" sz="1600" dirty="0"/>
              <a:t> </a:t>
            </a:r>
            <a:r>
              <a:rPr lang="en-US" sz="1600" dirty="0" err="1"/>
              <a:t>werkend</a:t>
            </a:r>
            <a:r>
              <a:rPr lang="en-US" sz="1600" dirty="0"/>
              <a:t> </a:t>
            </a:r>
            <a:r>
              <a:rPr lang="en-US" sz="1600" dirty="0" err="1"/>
              <a:t>gekregen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3950774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887411D-7FC9-4B6C-B642-DCCB5F989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Derde</a:t>
            </a:r>
            <a:r>
              <a:rPr lang="en-US" dirty="0"/>
              <a:t> sprint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835B2CF-7FF5-4A75-9E71-3D9D61FE9F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Development:</a:t>
            </a:r>
          </a:p>
          <a:p>
            <a:r>
              <a:rPr lang="en-US" sz="1600" dirty="0" err="1"/>
              <a:t>Betere</a:t>
            </a:r>
            <a:r>
              <a:rPr lang="en-US" sz="1600" dirty="0"/>
              <a:t> </a:t>
            </a:r>
            <a:r>
              <a:rPr lang="en-US" sz="1600" dirty="0" err="1"/>
              <a:t>aanpak</a:t>
            </a:r>
            <a:endParaRPr lang="en-US" sz="1600" dirty="0"/>
          </a:p>
          <a:p>
            <a:r>
              <a:rPr lang="en-US" sz="1600" dirty="0" err="1"/>
              <a:t>Motivatie</a:t>
            </a:r>
            <a:r>
              <a:rPr lang="en-US" sz="1600" dirty="0"/>
              <a:t> </a:t>
            </a:r>
            <a:r>
              <a:rPr lang="en-US" sz="1600" dirty="0" err="1"/>
              <a:t>ingesproken</a:t>
            </a:r>
            <a:endParaRPr lang="en-US" sz="1600" dirty="0"/>
          </a:p>
          <a:p>
            <a:r>
              <a:rPr lang="en-US" sz="1600" dirty="0" err="1"/>
              <a:t>Veel</a:t>
            </a:r>
            <a:r>
              <a:rPr lang="en-US" sz="1600" dirty="0"/>
              <a:t> </a:t>
            </a:r>
            <a:r>
              <a:rPr lang="en-US" sz="1600" dirty="0" err="1"/>
              <a:t>afgekregen</a:t>
            </a:r>
            <a:r>
              <a:rPr lang="en-US" sz="1600" dirty="0"/>
              <a:t> in </a:t>
            </a:r>
            <a:r>
              <a:rPr lang="en-US" sz="1600" dirty="0" err="1"/>
              <a:t>korte</a:t>
            </a:r>
            <a:r>
              <a:rPr lang="en-US" sz="1600" dirty="0"/>
              <a:t> </a:t>
            </a:r>
            <a:r>
              <a:rPr lang="en-US" sz="1600" dirty="0" err="1"/>
              <a:t>tijd</a:t>
            </a:r>
            <a:endParaRPr lang="en-US" sz="1600" dirty="0"/>
          </a:p>
          <a:p>
            <a:r>
              <a:rPr lang="en-US" sz="1600" dirty="0" err="1"/>
              <a:t>Helaas</a:t>
            </a:r>
            <a:r>
              <a:rPr lang="en-US" sz="1600" dirty="0"/>
              <a:t> </a:t>
            </a:r>
            <a:r>
              <a:rPr lang="en-US" sz="1600" dirty="0" err="1"/>
              <a:t>niet</a:t>
            </a:r>
            <a:r>
              <a:rPr lang="en-US" sz="1600" dirty="0"/>
              <a:t> </a:t>
            </a:r>
            <a:r>
              <a:rPr lang="en-US" sz="1600" dirty="0" err="1"/>
              <a:t>alles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859588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887411D-7FC9-4B6C-B642-DCCB5F989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Derde</a:t>
            </a:r>
            <a:r>
              <a:rPr lang="en-US" dirty="0"/>
              <a:t> sprint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835B2CF-7FF5-4A75-9E71-3D9D61FE9F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Art:</a:t>
            </a:r>
          </a:p>
          <a:p>
            <a:r>
              <a:rPr lang="en-US" sz="1600" dirty="0"/>
              <a:t>…</a:t>
            </a:r>
          </a:p>
          <a:p>
            <a:r>
              <a:rPr lang="en-US" sz="1600" dirty="0"/>
              <a:t>…</a:t>
            </a:r>
          </a:p>
          <a:p>
            <a:r>
              <a:rPr lang="en-US" sz="1600" dirty="0"/>
              <a:t>…</a:t>
            </a:r>
          </a:p>
          <a:p>
            <a:r>
              <a:rPr lang="en-US" sz="160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6148678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95A4222-84DD-4532-8B5A-7ABC6D6C5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LIVE DEMO</a:t>
            </a:r>
          </a:p>
        </p:txBody>
      </p:sp>
    </p:spTree>
    <p:extLst>
      <p:ext uri="{BB962C8B-B14F-4D97-AF65-F5344CB8AC3E}">
        <p14:creationId xmlns:p14="http://schemas.microsoft.com/office/powerpoint/2010/main" val="13544320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page design</a:t>
            </a:r>
          </a:p>
        </p:txBody>
      </p:sp>
      <p:pic>
        <p:nvPicPr>
          <p:cNvPr id="5" name="Tijdelijke aanduiding voor inhoud 4" descr="Afbeelding met tekst&#10;&#10;Beschrijving is gegenereerd met zeer hoge betrouwbaarheid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95600" y="1884997"/>
            <a:ext cx="6541928" cy="4624853"/>
          </a:xfrm>
        </p:spPr>
      </p:pic>
    </p:spTree>
    <p:extLst>
      <p:ext uri="{BB962C8B-B14F-4D97-AF65-F5344CB8AC3E}">
        <p14:creationId xmlns:p14="http://schemas.microsoft.com/office/powerpoint/2010/main" val="1862692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Inhoudsopgave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nl-NL" dirty="0"/>
              <a:t>Eerste sprint</a:t>
            </a:r>
          </a:p>
          <a:p>
            <a:pPr lvl="1"/>
            <a:r>
              <a:rPr lang="nl-NL" dirty="0"/>
              <a:t>Marktonderzoek</a:t>
            </a:r>
          </a:p>
          <a:p>
            <a:pPr lvl="1"/>
            <a:r>
              <a:rPr lang="nl-NL" dirty="0"/>
              <a:t>Development</a:t>
            </a:r>
          </a:p>
          <a:p>
            <a:pPr lvl="1"/>
            <a:r>
              <a:rPr lang="nl-NL" dirty="0"/>
              <a:t>Art</a:t>
            </a:r>
          </a:p>
          <a:p>
            <a:pPr lvl="1"/>
            <a:r>
              <a:rPr lang="nl-NL" dirty="0"/>
              <a:t>Resultaat</a:t>
            </a:r>
          </a:p>
          <a:p>
            <a:pPr lvl="1"/>
            <a:endParaRPr lang="nl-NL" dirty="0"/>
          </a:p>
          <a:p>
            <a:r>
              <a:rPr lang="nl-NL" dirty="0"/>
              <a:t>Tweede sprint</a:t>
            </a:r>
          </a:p>
          <a:p>
            <a:pPr lvl="1"/>
            <a:r>
              <a:rPr lang="nl-NL" dirty="0"/>
              <a:t>Development</a:t>
            </a:r>
          </a:p>
          <a:p>
            <a:pPr lvl="1"/>
            <a:r>
              <a:rPr lang="nl-NL" dirty="0"/>
              <a:t>Art</a:t>
            </a:r>
          </a:p>
          <a:p>
            <a:pPr lvl="1"/>
            <a:r>
              <a:rPr lang="nl-NL" dirty="0"/>
              <a:t>Resultaat / Verschillen</a:t>
            </a:r>
          </a:p>
          <a:p>
            <a:pPr lvl="1"/>
            <a:endParaRPr lang="nl-NL" dirty="0"/>
          </a:p>
          <a:p>
            <a:r>
              <a:rPr lang="nl-NL" dirty="0"/>
              <a:t>Derde sprint</a:t>
            </a:r>
          </a:p>
          <a:p>
            <a:pPr lvl="1"/>
            <a:r>
              <a:rPr lang="nl-NL" dirty="0"/>
              <a:t>Development</a:t>
            </a:r>
          </a:p>
          <a:p>
            <a:pPr lvl="1"/>
            <a:r>
              <a:rPr lang="nl-NL" dirty="0"/>
              <a:t>Art</a:t>
            </a:r>
          </a:p>
          <a:p>
            <a:pPr lvl="1"/>
            <a:r>
              <a:rPr lang="nl-NL" dirty="0"/>
              <a:t>Resultaat / Live Demo</a:t>
            </a:r>
          </a:p>
          <a:p>
            <a:pPr lvl="1"/>
            <a:endParaRPr lang="nl-NL" dirty="0"/>
          </a:p>
          <a:p>
            <a:pPr marL="0" indent="0">
              <a:buNone/>
            </a:pP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1119266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887411D-7FC9-4B6C-B642-DCCB5F989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Eerste</a:t>
            </a:r>
            <a:r>
              <a:rPr lang="en-US" dirty="0"/>
              <a:t> sprint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835B2CF-7FF5-4A75-9E71-3D9D61FE9F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b="1" dirty="0" err="1"/>
              <a:t>Marktonderzoek</a:t>
            </a:r>
            <a:r>
              <a:rPr lang="en-US" sz="3600" b="1" dirty="0"/>
              <a:t>:</a:t>
            </a:r>
          </a:p>
          <a:p>
            <a:r>
              <a:rPr lang="en-US" sz="1600" dirty="0" err="1"/>
              <a:t>Wie</a:t>
            </a:r>
            <a:r>
              <a:rPr lang="en-US" sz="1600" dirty="0"/>
              <a:t> is de </a:t>
            </a:r>
            <a:r>
              <a:rPr lang="en-US" sz="1600" dirty="0" err="1"/>
              <a:t>klant</a:t>
            </a:r>
            <a:r>
              <a:rPr lang="en-US" sz="1600" dirty="0"/>
              <a:t>?</a:t>
            </a:r>
          </a:p>
          <a:p>
            <a:r>
              <a:rPr lang="en-US" sz="1600" dirty="0" err="1"/>
              <a:t>Kinderen</a:t>
            </a:r>
            <a:r>
              <a:rPr lang="en-US" sz="1600" dirty="0"/>
              <a:t> </a:t>
            </a:r>
            <a:r>
              <a:rPr lang="en-US" sz="1600" dirty="0" err="1"/>
              <a:t>rond</a:t>
            </a:r>
            <a:r>
              <a:rPr lang="en-US" sz="1600" dirty="0"/>
              <a:t> 10 </a:t>
            </a:r>
            <a:r>
              <a:rPr lang="en-US" sz="1600" dirty="0" err="1"/>
              <a:t>jaar</a:t>
            </a:r>
            <a:r>
              <a:rPr lang="en-US" sz="1600" dirty="0"/>
              <a:t> met </a:t>
            </a:r>
            <a:r>
              <a:rPr lang="en-US" sz="1600" dirty="0" err="1"/>
              <a:t>hun</a:t>
            </a:r>
            <a:r>
              <a:rPr lang="en-US" sz="1600" dirty="0"/>
              <a:t> </a:t>
            </a:r>
            <a:r>
              <a:rPr lang="en-US" sz="1600" dirty="0" err="1"/>
              <a:t>ouders</a:t>
            </a:r>
            <a:endParaRPr lang="en-US" sz="1600" dirty="0"/>
          </a:p>
          <a:p>
            <a:r>
              <a:rPr lang="en-US" sz="1600" dirty="0" err="1"/>
              <a:t>Touristen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2902880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887411D-7FC9-4B6C-B642-DCCB5F989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Eerste</a:t>
            </a:r>
            <a:r>
              <a:rPr lang="en-US" dirty="0"/>
              <a:t> sprint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835B2CF-7FF5-4A75-9E71-3D9D61FE9F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Development:</a:t>
            </a:r>
          </a:p>
          <a:p>
            <a:r>
              <a:rPr lang="en-US" sz="1600" dirty="0" err="1"/>
              <a:t>Gelijk</a:t>
            </a:r>
            <a:r>
              <a:rPr lang="en-US" sz="1600" dirty="0"/>
              <a:t> </a:t>
            </a:r>
            <a:r>
              <a:rPr lang="en-US" sz="1600" dirty="0" err="1"/>
              <a:t>begonnen</a:t>
            </a:r>
            <a:endParaRPr lang="en-US" sz="1600" dirty="0"/>
          </a:p>
          <a:p>
            <a:r>
              <a:rPr lang="en-US" sz="1600" dirty="0" err="1"/>
              <a:t>Problemen</a:t>
            </a:r>
            <a:endParaRPr lang="en-US" sz="1600" dirty="0"/>
          </a:p>
          <a:p>
            <a:r>
              <a:rPr lang="en-US" sz="1600" dirty="0" err="1"/>
              <a:t>Geen</a:t>
            </a:r>
            <a:r>
              <a:rPr lang="en-US" sz="1600" dirty="0"/>
              <a:t> </a:t>
            </a:r>
            <a:r>
              <a:rPr lang="en-US" sz="1600" dirty="0" err="1"/>
              <a:t>organisatie</a:t>
            </a:r>
            <a:endParaRPr lang="en-US" sz="1600" dirty="0"/>
          </a:p>
          <a:p>
            <a:r>
              <a:rPr lang="en-US" sz="1600" dirty="0" err="1"/>
              <a:t>Geen</a:t>
            </a:r>
            <a:r>
              <a:rPr lang="en-US" sz="1600" dirty="0"/>
              <a:t> </a:t>
            </a:r>
            <a:r>
              <a:rPr lang="en-US" sz="1600" dirty="0" err="1"/>
              <a:t>motivatie</a:t>
            </a:r>
            <a:endParaRPr lang="en-US" sz="1600" dirty="0"/>
          </a:p>
          <a:p>
            <a:r>
              <a:rPr lang="en-US" sz="1600" dirty="0" err="1"/>
              <a:t>Wel</a:t>
            </a:r>
            <a:r>
              <a:rPr lang="en-US" sz="1600" dirty="0"/>
              <a:t> </a:t>
            </a:r>
            <a:r>
              <a:rPr lang="en-US" sz="1600" dirty="0" err="1"/>
              <a:t>veel</a:t>
            </a:r>
            <a:r>
              <a:rPr lang="en-US" sz="1600" dirty="0"/>
              <a:t> </a:t>
            </a:r>
            <a:r>
              <a:rPr lang="en-US" sz="1600" dirty="0" err="1"/>
              <a:t>bereikt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9662972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887411D-7FC9-4B6C-B642-DCCB5F989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Eerste</a:t>
            </a:r>
            <a:r>
              <a:rPr lang="en-US" dirty="0"/>
              <a:t> sprint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835B2CF-7FF5-4A75-9E71-3D9D61FE9F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Art:</a:t>
            </a:r>
          </a:p>
          <a:p>
            <a:r>
              <a:rPr lang="en-US" sz="1600" dirty="0"/>
              <a:t>…</a:t>
            </a:r>
          </a:p>
          <a:p>
            <a:r>
              <a:rPr lang="en-US" sz="1600" dirty="0"/>
              <a:t>…</a:t>
            </a:r>
          </a:p>
          <a:p>
            <a:r>
              <a:rPr lang="en-US" sz="1600" dirty="0"/>
              <a:t>…</a:t>
            </a:r>
          </a:p>
          <a:p>
            <a:r>
              <a:rPr lang="en-US" sz="160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3004119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887411D-7FC9-4B6C-B642-DCCB5F989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Eerste</a:t>
            </a:r>
            <a:r>
              <a:rPr lang="en-US" dirty="0"/>
              <a:t> sprint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835B2CF-7FF5-4A75-9E71-3D9D61FE9F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b="1" dirty="0" err="1"/>
              <a:t>Resultaat</a:t>
            </a:r>
            <a:r>
              <a:rPr lang="en-US" sz="3600" b="1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3508347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887411D-7FC9-4B6C-B642-DCCB5F989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Tweede</a:t>
            </a:r>
            <a:r>
              <a:rPr lang="en-US" dirty="0"/>
              <a:t> sprint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835B2CF-7FF5-4A75-9E71-3D9D61FE9F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Development:</a:t>
            </a:r>
          </a:p>
          <a:p>
            <a:r>
              <a:rPr lang="en-US" sz="1600" dirty="0" err="1"/>
              <a:t>Geprobeerd</a:t>
            </a:r>
            <a:r>
              <a:rPr lang="en-US" sz="1600" dirty="0"/>
              <a:t> </a:t>
            </a:r>
            <a:r>
              <a:rPr lang="en-US" sz="1600" dirty="0" err="1"/>
              <a:t>beter</a:t>
            </a:r>
            <a:r>
              <a:rPr lang="en-US" sz="1600" dirty="0"/>
              <a:t> </a:t>
            </a:r>
            <a:r>
              <a:rPr lang="en-US" sz="1600" dirty="0" err="1"/>
              <a:t>te</a:t>
            </a:r>
            <a:r>
              <a:rPr lang="en-US" sz="1600" dirty="0"/>
              <a:t> </a:t>
            </a:r>
            <a:r>
              <a:rPr lang="en-US" sz="1600" dirty="0" err="1"/>
              <a:t>organiseren</a:t>
            </a:r>
            <a:r>
              <a:rPr lang="en-US" sz="1600" dirty="0"/>
              <a:t> met </a:t>
            </a:r>
            <a:r>
              <a:rPr lang="en-US" sz="1600" dirty="0" err="1"/>
              <a:t>trello</a:t>
            </a:r>
            <a:r>
              <a:rPr lang="en-US" sz="1600" dirty="0"/>
              <a:t> </a:t>
            </a:r>
            <a:r>
              <a:rPr lang="en-US" sz="1600" dirty="0" err="1"/>
              <a:t>erbij</a:t>
            </a:r>
            <a:endParaRPr lang="en-US" sz="1600" dirty="0"/>
          </a:p>
          <a:p>
            <a:r>
              <a:rPr lang="en-US" sz="1600" dirty="0" err="1"/>
              <a:t>Motivatie</a:t>
            </a:r>
            <a:r>
              <a:rPr lang="en-US" sz="1600" dirty="0"/>
              <a:t> boost</a:t>
            </a:r>
          </a:p>
          <a:p>
            <a:r>
              <a:rPr lang="en-US" sz="1600" dirty="0" err="1"/>
              <a:t>Betere</a:t>
            </a:r>
            <a:r>
              <a:rPr lang="en-US" sz="1600" dirty="0"/>
              <a:t> </a:t>
            </a:r>
            <a:r>
              <a:rPr lang="en-US" sz="1600" dirty="0" err="1"/>
              <a:t>verdeling</a:t>
            </a:r>
            <a:endParaRPr lang="en-US" sz="1600" dirty="0"/>
          </a:p>
          <a:p>
            <a:r>
              <a:rPr lang="en-US" sz="1600" dirty="0" err="1"/>
              <a:t>Weinig</a:t>
            </a:r>
            <a:r>
              <a:rPr lang="en-US" sz="1600" dirty="0"/>
              <a:t> taken</a:t>
            </a:r>
          </a:p>
          <a:p>
            <a:r>
              <a:rPr lang="en-US" sz="1600" dirty="0" err="1"/>
              <a:t>Motivatie</a:t>
            </a:r>
            <a:r>
              <a:rPr lang="en-US" sz="1600" dirty="0"/>
              <a:t> </a:t>
            </a:r>
            <a:r>
              <a:rPr lang="en-US" sz="1600" dirty="0" err="1"/>
              <a:t>naar</a:t>
            </a:r>
            <a:r>
              <a:rPr lang="en-US" sz="1600" dirty="0"/>
              <a:t> </a:t>
            </a:r>
            <a:r>
              <a:rPr lang="en-US" sz="1600" dirty="0" err="1"/>
              <a:t>beneden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4743437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887411D-7FC9-4B6C-B642-DCCB5F989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Tweede</a:t>
            </a:r>
            <a:r>
              <a:rPr lang="en-US" dirty="0"/>
              <a:t> sprint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835B2CF-7FF5-4A75-9E71-3D9D61FE9F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Art:</a:t>
            </a:r>
          </a:p>
          <a:p>
            <a:r>
              <a:rPr lang="en-US" sz="1600" dirty="0"/>
              <a:t>…</a:t>
            </a:r>
          </a:p>
          <a:p>
            <a:r>
              <a:rPr lang="en-US" sz="1600" dirty="0"/>
              <a:t>…</a:t>
            </a:r>
          </a:p>
          <a:p>
            <a:r>
              <a:rPr lang="en-US" sz="1600" dirty="0"/>
              <a:t>…</a:t>
            </a:r>
          </a:p>
          <a:p>
            <a:r>
              <a:rPr lang="en-US" sz="160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240472487"/>
      </p:ext>
    </p:extLst>
  </p:cSld>
  <p:clrMapOvr>
    <a:masterClrMapping/>
  </p:clrMapOvr>
</p:sld>
</file>

<file path=ppt/theme/theme1.xml><?xml version="1.0" encoding="utf-8"?>
<a:theme xmlns:a="http://schemas.openxmlformats.org/drawingml/2006/main" name="Condensspoor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01D17D"/>
      </a:accent1>
      <a:accent2>
        <a:srgbClr val="84C72A"/>
      </a:accent2>
      <a:accent3>
        <a:srgbClr val="E1D126"/>
      </a:accent3>
      <a:accent4>
        <a:srgbClr val="E29932"/>
      </a:accent4>
      <a:accent5>
        <a:srgbClr val="E56526"/>
      </a:accent5>
      <a:accent6>
        <a:srgbClr val="D63731"/>
      </a:accent6>
      <a:hlink>
        <a:srgbClr val="35FA7F"/>
      </a:hlink>
      <a:folHlink>
        <a:srgbClr val="BAFC85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2B2A868B-6BC2-4B3E-98B9-1258F41035D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TM04033937[[fn=Condensspoor]]</Template>
  <TotalTime>50</TotalTime>
  <Words>153</Words>
  <Application>Microsoft Office PowerPoint</Application>
  <PresentationFormat>Breedbeeld</PresentationFormat>
  <Paragraphs>72</Paragraphs>
  <Slides>13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2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13</vt:i4>
      </vt:variant>
    </vt:vector>
  </HeadingPairs>
  <TitlesOfParts>
    <vt:vector size="16" baseType="lpstr">
      <vt:lpstr>Arial</vt:lpstr>
      <vt:lpstr>Century Gothic</vt:lpstr>
      <vt:lpstr>Condensspoor</vt:lpstr>
      <vt:lpstr>DANGER</vt:lpstr>
      <vt:lpstr>One page design</vt:lpstr>
      <vt:lpstr>Inhoudsopgave</vt:lpstr>
      <vt:lpstr>Eerste sprint</vt:lpstr>
      <vt:lpstr>Eerste sprint</vt:lpstr>
      <vt:lpstr>Eerste sprint</vt:lpstr>
      <vt:lpstr>Eerste sprint</vt:lpstr>
      <vt:lpstr>Tweede sprint</vt:lpstr>
      <vt:lpstr>Tweede sprint</vt:lpstr>
      <vt:lpstr>Tweede sprint</vt:lpstr>
      <vt:lpstr>Derde sprint</vt:lpstr>
      <vt:lpstr>Derde sprint</vt:lpstr>
      <vt:lpstr>LIVE DEMO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DANGER</dc:title>
  <dc:creator>matthew strube</dc:creator>
  <cp:lastModifiedBy>Wesley Cats</cp:lastModifiedBy>
  <cp:revision>19</cp:revision>
  <dcterms:created xsi:type="dcterms:W3CDTF">2017-06-16T08:12:45Z</dcterms:created>
  <dcterms:modified xsi:type="dcterms:W3CDTF">2017-07-02T09:23:46Z</dcterms:modified>
</cp:coreProperties>
</file>